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5" r:id="rId2"/>
    <p:sldId id="286" r:id="rId3"/>
    <p:sldId id="288" r:id="rId4"/>
    <p:sldId id="289" r:id="rId5"/>
    <p:sldId id="293" r:id="rId6"/>
    <p:sldId id="292" r:id="rId7"/>
    <p:sldId id="291" r:id="rId8"/>
    <p:sldId id="290" r:id="rId9"/>
    <p:sldId id="294" r:id="rId10"/>
    <p:sldId id="295" r:id="rId11"/>
    <p:sldId id="296" r:id="rId12"/>
    <p:sldId id="298" r:id="rId13"/>
    <p:sldId id="297" r:id="rId14"/>
    <p:sldId id="301" r:id="rId15"/>
    <p:sldId id="300" r:id="rId16"/>
    <p:sldId id="304" r:id="rId17"/>
    <p:sldId id="303" r:id="rId18"/>
    <p:sldId id="299" r:id="rId19"/>
    <p:sldId id="302" r:id="rId20"/>
    <p:sldId id="307" r:id="rId21"/>
    <p:sldId id="306" r:id="rId22"/>
    <p:sldId id="305" r:id="rId2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 userDrawn="1">
          <p15:clr>
            <a:srgbClr val="A4A3A4"/>
          </p15:clr>
        </p15:guide>
        <p15:guide id="2" pos="97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44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0000"/>
    <a:srgbClr val="00B050"/>
    <a:srgbClr val="FFFFFF"/>
    <a:srgbClr val="AF5D40"/>
    <a:srgbClr val="00B0EF"/>
    <a:srgbClr val="F19CA7"/>
    <a:srgbClr val="008CCF"/>
    <a:srgbClr val="78C2E5"/>
    <a:srgbClr val="00A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6"/>
        <p:guide pos="970"/>
        <p:guide orient="horz" pos="2296"/>
        <p:guide orient="horz" pos="3144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How About a Game of </a:t>
            </a:r>
            <a:r>
              <a:rPr lang="en-US" altLang="ko-Kore-KR" sz="6600" b="1" i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Yunnori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5D98D19-7E43-4B99-9648-A1EEB05886CB}"/>
              </a:ext>
            </a:extLst>
          </p:cNvPr>
          <p:cNvSpPr txBox="1"/>
          <p:nvPr/>
        </p:nvSpPr>
        <p:spPr>
          <a:xfrm>
            <a:off x="1620001" y="311228"/>
            <a:ext cx="82462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cannot tell since the sticks roll randomly.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adds to the excitement of the game.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All the sticks must stay inside the boundary;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not, you lose a turn.</a:t>
            </a:r>
          </a:p>
        </p:txBody>
      </p:sp>
    </p:spTree>
    <p:extLst>
      <p:ext uri="{BB962C8B-B14F-4D97-AF65-F5344CB8AC3E}">
        <p14:creationId xmlns:p14="http://schemas.microsoft.com/office/powerpoint/2010/main" val="1606903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7585F7C-88F6-4D7F-8391-9B7FE8114717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game pieces, called 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should be small so that you can place them on stations.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 small objects can be used as game pieces.</a:t>
            </a:r>
          </a:p>
        </p:txBody>
      </p:sp>
    </p:spTree>
    <p:extLst>
      <p:ext uri="{BB962C8B-B14F-4D97-AF65-F5344CB8AC3E}">
        <p14:creationId xmlns:p14="http://schemas.microsoft.com/office/powerpoint/2010/main" val="2647752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A83140E-97D3-4A1F-B51C-604815C014A3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Each player usually has four pieces,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the sets of pieces should look different from player to player.</a:t>
            </a:r>
          </a:p>
        </p:txBody>
      </p:sp>
    </p:spTree>
    <p:extLst>
      <p:ext uri="{BB962C8B-B14F-4D97-AF65-F5344CB8AC3E}">
        <p14:creationId xmlns:p14="http://schemas.microsoft.com/office/powerpoint/2010/main" val="3450090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D582AEA-3E92-428B-88B7-0E617814BFC6}"/>
              </a:ext>
            </a:extLst>
          </p:cNvPr>
          <p:cNvSpPr txBox="1"/>
          <p:nvPr/>
        </p:nvSpPr>
        <p:spPr>
          <a:xfrm>
            <a:off x="1620001" y="311228"/>
            <a:ext cx="845587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people play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take turns throwing the four sticks together.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Players move game pieces on the board depending on the result of each throw. </a:t>
            </a:r>
          </a:p>
        </p:txBody>
      </p:sp>
    </p:spTree>
    <p:extLst>
      <p:ext uri="{BB962C8B-B14F-4D97-AF65-F5344CB8AC3E}">
        <p14:creationId xmlns:p14="http://schemas.microsoft.com/office/powerpoint/2010/main" val="1584576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C1D878F-F90D-402C-8BDC-98DAF644DD85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each turn, a player can move a piece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already on the board or place an additional piece on the board.</a:t>
            </a:r>
          </a:p>
        </p:txBody>
      </p:sp>
    </p:spTree>
    <p:extLst>
      <p:ext uri="{BB962C8B-B14F-4D97-AF65-F5344CB8AC3E}">
        <p14:creationId xmlns:p14="http://schemas.microsoft.com/office/powerpoint/2010/main" val="3978674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B7BAB43-FEBC-4DF4-894C-BC3A9951B351}"/>
              </a:ext>
            </a:extLst>
          </p:cNvPr>
          <p:cNvSpPr txBox="1"/>
          <p:nvPr/>
        </p:nvSpPr>
        <p:spPr>
          <a:xfrm>
            <a:off x="1620001" y="311228"/>
            <a:ext cx="882484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 piece lands on an opponent’s station,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take the station and throw the sticks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again while the opponent’s piece must return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the starting station.</a:t>
            </a:r>
          </a:p>
        </p:txBody>
      </p:sp>
    </p:spTree>
    <p:extLst>
      <p:ext uri="{BB962C8B-B14F-4D97-AF65-F5344CB8AC3E}">
        <p14:creationId xmlns:p14="http://schemas.microsoft.com/office/powerpoint/2010/main" val="2074723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8056074-6AF9-482F-90F0-D74F644FB6EA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 piece lands on one of your own pieces, both can move together as one.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a piece is on a corner or in the center,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player can choose which way to move. </a:t>
            </a:r>
          </a:p>
        </p:txBody>
      </p:sp>
    </p:spTree>
    <p:extLst>
      <p:ext uri="{BB962C8B-B14F-4D97-AF65-F5344CB8AC3E}">
        <p14:creationId xmlns:p14="http://schemas.microsoft.com/office/powerpoint/2010/main" val="3403521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8CC7225-D387-4F25-85BA-49D0AB32E5CE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player who moves all the pieces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back to the starting station first wins.</a:t>
            </a:r>
          </a:p>
        </p:txBody>
      </p:sp>
    </p:spTree>
    <p:extLst>
      <p:ext uri="{BB962C8B-B14F-4D97-AF65-F5344CB8AC3E}">
        <p14:creationId xmlns:p14="http://schemas.microsoft.com/office/powerpoint/2010/main" val="860524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330FA8-E82A-4729-B17F-FAA4322D4985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be imaginative and have more fun with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create your own board. </a:t>
            </a:r>
          </a:p>
        </p:txBody>
      </p:sp>
    </p:spTree>
    <p:extLst>
      <p:ext uri="{BB962C8B-B14F-4D97-AF65-F5344CB8AC3E}">
        <p14:creationId xmlns:p14="http://schemas.microsoft.com/office/powerpoint/2010/main" val="3426596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6084B2B-7C04-4B22-87C0-5DE39BA69B47}"/>
              </a:ext>
            </a:extLst>
          </p:cNvPr>
          <p:cNvSpPr txBox="1"/>
          <p:nvPr/>
        </p:nvSpPr>
        <p:spPr>
          <a:xfrm>
            <a:off x="1620001" y="311228"/>
            <a:ext cx="835103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example, some of the stations can have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missions for players,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your board can look completely</a:t>
            </a:r>
            <a:endParaRPr lang="en-US" altLang="ko-Kore-KR" sz="3600" spc="-10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different from a traditional one. </a:t>
            </a:r>
          </a:p>
        </p:txBody>
      </p:sp>
    </p:spTree>
    <p:extLst>
      <p:ext uri="{BB962C8B-B14F-4D97-AF65-F5344CB8AC3E}">
        <p14:creationId xmlns:p14="http://schemas.microsoft.com/office/powerpoint/2010/main" val="12493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CDCAC8F-1E74-4316-AA51-3568F8B57649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you ever played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traditional board game that Koreans used to play from New Year’s Day to the First Full Moon of the lunar calendar.  </a:t>
            </a:r>
          </a:p>
        </p:txBody>
      </p:sp>
    </p:spTree>
    <p:extLst>
      <p:ext uri="{BB962C8B-B14F-4D97-AF65-F5344CB8AC3E}">
        <p14:creationId xmlns:p14="http://schemas.microsoft.com/office/powerpoint/2010/main" val="774882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6B6CC29-BDE0-494A-B54F-0DA318C6DFE5}"/>
              </a:ext>
            </a:extLst>
          </p:cNvPr>
          <p:cNvSpPr txBox="1"/>
          <p:nvPr/>
        </p:nvSpPr>
        <p:spPr>
          <a:xfrm>
            <a:off x="1620001" y="311228"/>
            <a:ext cx="902634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you can introduce exciting rules such as “Speak only in English during the game.”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add more excitement, you can make players turn around three times before each throw. </a:t>
            </a:r>
          </a:p>
        </p:txBody>
      </p:sp>
    </p:spTree>
    <p:extLst>
      <p:ext uri="{BB962C8B-B14F-4D97-AF65-F5344CB8AC3E}">
        <p14:creationId xmlns:p14="http://schemas.microsoft.com/office/powerpoint/2010/main" val="278371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3E30B5D-F9F3-4DCC-AD6B-3B4A5ADE38DB}"/>
              </a:ext>
            </a:extLst>
          </p:cNvPr>
          <p:cNvSpPr txBox="1"/>
          <p:nvPr/>
        </p:nvSpPr>
        <p:spPr>
          <a:xfrm>
            <a:off x="1620001" y="311228"/>
            <a:ext cx="849664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you learn more about similar board games from around the world, such as Pachisi from ancient India or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Barjis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Syria,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will be able to get some really creative ideas.</a:t>
            </a:r>
          </a:p>
        </p:txBody>
      </p:sp>
    </p:spTree>
    <p:extLst>
      <p:ext uri="{BB962C8B-B14F-4D97-AF65-F5344CB8AC3E}">
        <p14:creationId xmlns:p14="http://schemas.microsoft.com/office/powerpoint/2010/main" val="2942347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15AC568-B66D-4824-B40C-53AE38936CFC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 in the age of modern technology,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board games can still be attractive and fun. </a:t>
            </a:r>
          </a:p>
        </p:txBody>
      </p:sp>
    </p:spTree>
    <p:extLst>
      <p:ext uri="{BB962C8B-B14F-4D97-AF65-F5344CB8AC3E}">
        <p14:creationId xmlns:p14="http://schemas.microsoft.com/office/powerpoint/2010/main" val="2180109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CA7484-6EB5-4FC1-84BB-DD504AC45BC4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Did you know that the game has a long history?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believed that the game has been played since the Three Kingdoms Period. </a:t>
            </a:r>
          </a:p>
        </p:txBody>
      </p:sp>
    </p:spTree>
    <p:extLst>
      <p:ext uri="{BB962C8B-B14F-4D97-AF65-F5344CB8AC3E}">
        <p14:creationId xmlns:p14="http://schemas.microsoft.com/office/powerpoint/2010/main" val="2958868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DFFA252-6EDA-4078-A013-93C6B9A207C0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old days, people played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family bonds stronger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express hopes for a good harvest. </a:t>
            </a:r>
          </a:p>
        </p:txBody>
      </p:sp>
    </p:spTree>
    <p:extLst>
      <p:ext uri="{BB962C8B-B14F-4D97-AF65-F5344CB8AC3E}">
        <p14:creationId xmlns:p14="http://schemas.microsoft.com/office/powerpoint/2010/main" val="133144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DD11EE1-0135-4CD7-9010-E6ADF4FBCC72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tradition has continued,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remains a popular board game that many people still enjoy.</a:t>
            </a:r>
          </a:p>
        </p:txBody>
      </p:sp>
    </p:spTree>
    <p:extLst>
      <p:ext uri="{BB962C8B-B14F-4D97-AF65-F5344CB8AC3E}">
        <p14:creationId xmlns:p14="http://schemas.microsoft.com/office/powerpoint/2010/main" val="4281207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C5539CE-EDD8-4EE3-892F-220B2508E817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play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you need a board,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four wooden sticks, and a set of game pieces.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board for the game is called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yutpan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93483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92617E3-D098-4F44-8A9E-CF1547FD0C7E}"/>
              </a:ext>
            </a:extLst>
          </p:cNvPr>
          <p:cNvSpPr txBox="1"/>
          <p:nvPr/>
        </p:nvSpPr>
        <p:spPr>
          <a:xfrm>
            <a:off x="1620001" y="311228"/>
            <a:ext cx="83568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comes in different sizes and shapes,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it is usually a square with two diagonal lines.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you can see below, a total of 29 stations are on the board.  </a:t>
            </a:r>
          </a:p>
        </p:txBody>
      </p:sp>
    </p:spTree>
    <p:extLst>
      <p:ext uri="{BB962C8B-B14F-4D97-AF65-F5344CB8AC3E}">
        <p14:creationId xmlns:p14="http://schemas.microsoft.com/office/powerpoint/2010/main" val="202578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D1E9FD3-9F3A-49F3-8B07-196434DBB003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your board is ready, you need four wooden sticks.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sticks, called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are flat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one side and rounded on the other.</a:t>
            </a:r>
          </a:p>
        </p:txBody>
      </p:sp>
    </p:spTree>
    <p:extLst>
      <p:ext uri="{BB962C8B-B14F-4D97-AF65-F5344CB8AC3E}">
        <p14:creationId xmlns:p14="http://schemas.microsoft.com/office/powerpoint/2010/main" val="2161463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CF9808B-98F9-494E-9A87-16AB423B99B3}"/>
              </a:ext>
            </a:extLst>
          </p:cNvPr>
          <p:cNvSpPr txBox="1"/>
          <p:nvPr/>
        </p:nvSpPr>
        <p:spPr>
          <a:xfrm>
            <a:off x="1620001" y="311228"/>
            <a:ext cx="82462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throw the sticks on the floor.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you move game pieces on the board based on the result of each throw.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many sticks will land with the flat side up?</a:t>
            </a:r>
          </a:p>
        </p:txBody>
      </p:sp>
    </p:spTree>
    <p:extLst>
      <p:ext uri="{BB962C8B-B14F-4D97-AF65-F5344CB8AC3E}">
        <p14:creationId xmlns:p14="http://schemas.microsoft.com/office/powerpoint/2010/main" val="94674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</TotalTime>
  <Words>702</Words>
  <Application>Microsoft Office PowerPoint</Application>
  <PresentationFormat>와이드스크린</PresentationFormat>
  <Paragraphs>96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0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박은정</cp:lastModifiedBy>
  <cp:revision>111</cp:revision>
  <dcterms:created xsi:type="dcterms:W3CDTF">2024-07-02T00:56:12Z</dcterms:created>
  <dcterms:modified xsi:type="dcterms:W3CDTF">2024-09-17T01:17:31Z</dcterms:modified>
</cp:coreProperties>
</file>